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15"/>
  </p:notesMasterIdLst>
  <p:handoutMasterIdLst>
    <p:handoutMasterId r:id="rId16"/>
  </p:handoutMasterIdLst>
  <p:sldIdLst>
    <p:sldId id="257" r:id="rId5"/>
    <p:sldId id="283" r:id="rId6"/>
    <p:sldId id="261" r:id="rId7"/>
    <p:sldId id="284" r:id="rId8"/>
    <p:sldId id="275" r:id="rId9"/>
    <p:sldId id="276" r:id="rId10"/>
    <p:sldId id="273" r:id="rId11"/>
    <p:sldId id="280" r:id="rId12"/>
    <p:sldId id="285" r:id="rId13"/>
    <p:sldId id="27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08AB0-EAE1-4C4C-A072-3E37DC904E4E}" v="304" dt="2019-12-10T03:47:30.188"/>
    <p1510:client id="{2CB586D3-4C1A-4562-B3A9-6AF3DADAF20C}" v="761" dt="2019-12-10T05:46:55.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22"/>
    <p:restoredTop sz="94628"/>
  </p:normalViewPr>
  <p:slideViewPr>
    <p:cSldViewPr snapToGrid="0" snapToObjects="1">
      <p:cViewPr varScale="1">
        <p:scale>
          <a:sx n="74" d="100"/>
          <a:sy n="74" d="100"/>
        </p:scale>
        <p:origin x="306" y="72"/>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41CDB9B8-E81E-41E7-AE89-8F6EDFC88D92}">
      <dgm:prSet custT="1"/>
      <dgm:spPr/>
      <dgm:t>
        <a:bodyPr/>
        <a:lstStyle/>
        <a:p>
          <a:pPr rtl="0"/>
          <a:r>
            <a:rPr lang="en-US" sz="3200" dirty="0" err="1">
              <a:latin typeface="Franklin Gothic Book" panose="020B0503020102020204"/>
            </a:rPr>
            <a:t>Tiếng</a:t>
          </a:r>
          <a:r>
            <a:rPr lang="en-US" sz="3200" dirty="0">
              <a:latin typeface="Franklin Gothic Book" panose="020B0503020102020204"/>
            </a:rPr>
            <a:t> </a:t>
          </a:r>
          <a:r>
            <a:rPr lang="en-US" sz="3200" dirty="0" err="1">
              <a:latin typeface="Franklin Gothic Book" panose="020B0503020102020204"/>
            </a:rPr>
            <a:t>nhật</a:t>
          </a:r>
          <a:r>
            <a:rPr lang="en-US" sz="3200" dirty="0">
              <a:latin typeface="Franklin Gothic Book" panose="020B0503020102020204"/>
            </a:rPr>
            <a:t> </a:t>
          </a:r>
          <a:r>
            <a:rPr lang="en-US" sz="3200" dirty="0" err="1">
              <a:latin typeface="Franklin Gothic Book" panose="020B0503020102020204"/>
            </a:rPr>
            <a:t>rất</a:t>
          </a:r>
          <a:r>
            <a:rPr lang="en-US" sz="3200" dirty="0">
              <a:latin typeface="Franklin Gothic Book" panose="020B0503020102020204"/>
            </a:rPr>
            <a:t> </a:t>
          </a:r>
          <a:r>
            <a:rPr lang="en-US" sz="3200" dirty="0" err="1">
              <a:latin typeface="Franklin Gothic Book" panose="020B0503020102020204"/>
            </a:rPr>
            <a:t>khó</a:t>
          </a:r>
          <a:r>
            <a:rPr lang="en-US" sz="3200" dirty="0">
              <a:latin typeface="Franklin Gothic Book" panose="020B0503020102020204"/>
            </a:rPr>
            <a:t> </a:t>
          </a:r>
          <a:r>
            <a:rPr lang="en-US" sz="3200" dirty="0" err="1">
              <a:latin typeface="Franklin Gothic Book" panose="020B0503020102020204"/>
            </a:rPr>
            <a:t>học</a:t>
          </a:r>
          <a:endParaRPr lang="en-US" sz="3200" b="0" i="0" u="none" strike="noStrike" cap="none" baseline="0" noProof="0" dirty="0">
            <a:latin typeface="Franklin Gothic Book"/>
          </a:endParaRP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8E185869-F0D4-43E2-B08A-2F3E83EE98F3}">
      <dgm:prSet custT="1"/>
      <dgm:spPr/>
      <dgm:t>
        <a:bodyPr/>
        <a:lstStyle/>
        <a:p>
          <a:pPr rtl="0"/>
          <a:r>
            <a:rPr lang="en-US" sz="3200" dirty="0" err="1"/>
            <a:t>Ứng</a:t>
          </a:r>
          <a:r>
            <a:rPr lang="en-US" sz="3200" dirty="0"/>
            <a:t> </a:t>
          </a:r>
          <a:r>
            <a:rPr lang="en-US" sz="3200" dirty="0" err="1"/>
            <a:t>dụng</a:t>
          </a:r>
          <a:r>
            <a:rPr lang="en-US" sz="3200" dirty="0"/>
            <a:t> </a:t>
          </a:r>
          <a:r>
            <a:rPr lang="en-US" sz="3200" dirty="0" err="1"/>
            <a:t>học</a:t>
          </a:r>
          <a:r>
            <a:rPr lang="en-US" sz="3200" dirty="0"/>
            <a:t> </a:t>
          </a:r>
          <a:r>
            <a:rPr lang="en-US" sz="3200" dirty="0" err="1"/>
            <a:t>tiếng</a:t>
          </a:r>
          <a:r>
            <a:rPr lang="en-US" sz="3200" dirty="0"/>
            <a:t> </a:t>
          </a:r>
          <a:r>
            <a:rPr lang="en-US" sz="3200" dirty="0" err="1"/>
            <a:t>nhật</a:t>
          </a:r>
          <a:endParaRPr lang="en-US" sz="3200" dirty="0"/>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4D7D34C7-9466-4514-BF51-7396C17436B5}">
      <dgm:prSet custT="1"/>
      <dgm:spPr/>
      <dgm:t>
        <a:bodyPr/>
        <a:lstStyle/>
        <a:p>
          <a:pPr rtl="0"/>
          <a:r>
            <a:rPr lang="en-US" sz="3200" dirty="0" err="1"/>
            <a:t>Sử</a:t>
          </a:r>
          <a:r>
            <a:rPr lang="en-US" sz="3200" dirty="0"/>
            <a:t> </a:t>
          </a:r>
          <a:r>
            <a:rPr lang="en-US" sz="3200" dirty="0" err="1"/>
            <a:t>dụng</a:t>
          </a:r>
          <a:r>
            <a:rPr lang="en-US" sz="3200" dirty="0"/>
            <a:t> </a:t>
          </a:r>
          <a:r>
            <a:rPr lang="en-US" sz="3200" dirty="0" err="1"/>
            <a:t>điện</a:t>
          </a:r>
          <a:r>
            <a:rPr lang="en-US" sz="3200" dirty="0"/>
            <a:t> </a:t>
          </a:r>
          <a:r>
            <a:rPr lang="en-US" sz="3200" dirty="0" err="1"/>
            <a:t>thoại</a:t>
          </a:r>
          <a:r>
            <a:rPr lang="en-US" sz="3200" dirty="0"/>
            <a:t> </a:t>
          </a:r>
          <a:r>
            <a:rPr lang="en-US" sz="3200" dirty="0" err="1"/>
            <a:t>phổ</a:t>
          </a:r>
          <a:r>
            <a:rPr lang="en-US" sz="3200" dirty="0"/>
            <a:t> </a:t>
          </a:r>
          <a:r>
            <a:rPr lang="en-US" sz="3200" dirty="0" err="1"/>
            <a:t>biến</a:t>
          </a:r>
          <a:endParaRPr lang="en-US" sz="3200" dirty="0"/>
        </a:p>
      </dgm:t>
    </dgm:pt>
    <dgm:pt modelId="{37DD6CE0-C2AA-4EB6-9E7D-14AED2127C40}" type="parTrans" cxnId="{D72B4C44-6EEB-4129-881D-941CE26E4EC7}">
      <dgm:prSet/>
      <dgm:spPr/>
      <dgm:t>
        <a:bodyPr/>
        <a:lstStyle/>
        <a:p>
          <a:endParaRPr lang="en-US"/>
        </a:p>
      </dgm:t>
    </dgm:pt>
    <dgm:pt modelId="{483498F9-A0C2-4668-85AB-D8E6E254F73B}" type="sibTrans" cxnId="{D72B4C44-6EEB-4129-881D-941CE26E4EC7}">
      <dgm:prSet/>
      <dgm:spPr/>
      <dgm:t>
        <a:bodyPr/>
        <a:lstStyle/>
        <a:p>
          <a:endParaRPr lang="en-US"/>
        </a:p>
      </dgm:t>
    </dgm:pt>
    <dgm:pt modelId="{67A9C5DC-45B6-4FC7-991D-98993ECB1B7B}" type="pres">
      <dgm:prSet presAssocID="{7B62DEA7-9DCD-4B2E-9DC5-BE121C266AFD}" presName="outerComposite" presStyleCnt="0">
        <dgm:presLayoutVars>
          <dgm:chMax val="5"/>
          <dgm:dir/>
          <dgm:resizeHandles val="exact"/>
        </dgm:presLayoutVars>
      </dgm:prSet>
      <dgm:spPr/>
      <dgm:t>
        <a:bodyPr/>
        <a:lstStyle/>
        <a:p>
          <a:endParaRPr lang="en-US"/>
        </a:p>
      </dgm:t>
    </dgm:pt>
    <dgm:pt modelId="{80CD2DDE-B1A0-45A8-959C-4464BFBD67B4}" type="pres">
      <dgm:prSet presAssocID="{7B62DEA7-9DCD-4B2E-9DC5-BE121C266AFD}" presName="dummyMaxCanvas" presStyleCnt="0">
        <dgm:presLayoutVars/>
      </dgm:prSet>
      <dgm:spPr/>
    </dgm:pt>
    <dgm:pt modelId="{96BC6887-BF92-4441-AB8B-80D231FC76F2}" type="pres">
      <dgm:prSet presAssocID="{7B62DEA7-9DCD-4B2E-9DC5-BE121C266AFD}" presName="ThreeNodes_1" presStyleLbl="node1" presStyleIdx="0" presStyleCnt="3">
        <dgm:presLayoutVars>
          <dgm:bulletEnabled val="1"/>
        </dgm:presLayoutVars>
      </dgm:prSet>
      <dgm:spPr/>
      <dgm:t>
        <a:bodyPr/>
        <a:lstStyle/>
        <a:p>
          <a:endParaRPr lang="en-US"/>
        </a:p>
      </dgm:t>
    </dgm:pt>
    <dgm:pt modelId="{0A986676-713A-44FA-8681-A3127C947EF3}" type="pres">
      <dgm:prSet presAssocID="{7B62DEA7-9DCD-4B2E-9DC5-BE121C266AFD}" presName="ThreeNodes_2" presStyleLbl="node1" presStyleIdx="1" presStyleCnt="3">
        <dgm:presLayoutVars>
          <dgm:bulletEnabled val="1"/>
        </dgm:presLayoutVars>
      </dgm:prSet>
      <dgm:spPr/>
      <dgm:t>
        <a:bodyPr/>
        <a:lstStyle/>
        <a:p>
          <a:endParaRPr lang="en-US"/>
        </a:p>
      </dgm:t>
    </dgm:pt>
    <dgm:pt modelId="{C87EA4CB-5270-45B9-AB3C-1F307E34668B}" type="pres">
      <dgm:prSet presAssocID="{7B62DEA7-9DCD-4B2E-9DC5-BE121C266AFD}" presName="ThreeNodes_3" presStyleLbl="node1" presStyleIdx="2" presStyleCnt="3" custLinFactNeighborX="0" custLinFactNeighborY="0">
        <dgm:presLayoutVars>
          <dgm:bulletEnabled val="1"/>
        </dgm:presLayoutVars>
      </dgm:prSet>
      <dgm:spPr/>
      <dgm:t>
        <a:bodyPr/>
        <a:lstStyle/>
        <a:p>
          <a:endParaRPr lang="en-US"/>
        </a:p>
      </dgm:t>
    </dgm:pt>
    <dgm:pt modelId="{A6E2D347-E1D2-4993-9D55-FADBF2F23A4E}" type="pres">
      <dgm:prSet presAssocID="{7B62DEA7-9DCD-4B2E-9DC5-BE121C266AFD}" presName="ThreeConn_1-2" presStyleLbl="fgAccFollowNode1" presStyleIdx="0" presStyleCnt="2">
        <dgm:presLayoutVars>
          <dgm:bulletEnabled val="1"/>
        </dgm:presLayoutVars>
      </dgm:prSet>
      <dgm:spPr/>
      <dgm:t>
        <a:bodyPr/>
        <a:lstStyle/>
        <a:p>
          <a:endParaRPr lang="en-US"/>
        </a:p>
      </dgm:t>
    </dgm:pt>
    <dgm:pt modelId="{F63C66E7-4F2C-4B6A-AF43-D6E41D8D69C7}" type="pres">
      <dgm:prSet presAssocID="{7B62DEA7-9DCD-4B2E-9DC5-BE121C266AFD}" presName="ThreeConn_2-3" presStyleLbl="fgAccFollowNode1" presStyleIdx="1" presStyleCnt="2">
        <dgm:presLayoutVars>
          <dgm:bulletEnabled val="1"/>
        </dgm:presLayoutVars>
      </dgm:prSet>
      <dgm:spPr/>
      <dgm:t>
        <a:bodyPr/>
        <a:lstStyle/>
        <a:p>
          <a:endParaRPr lang="en-US"/>
        </a:p>
      </dgm:t>
    </dgm:pt>
    <dgm:pt modelId="{42B4ABEA-9CF4-46D6-B752-D64286E2CA8F}" type="pres">
      <dgm:prSet presAssocID="{7B62DEA7-9DCD-4B2E-9DC5-BE121C266AFD}" presName="ThreeNodes_1_text" presStyleLbl="node1" presStyleIdx="2" presStyleCnt="3">
        <dgm:presLayoutVars>
          <dgm:bulletEnabled val="1"/>
        </dgm:presLayoutVars>
      </dgm:prSet>
      <dgm:spPr/>
      <dgm:t>
        <a:bodyPr/>
        <a:lstStyle/>
        <a:p>
          <a:endParaRPr lang="en-US"/>
        </a:p>
      </dgm:t>
    </dgm:pt>
    <dgm:pt modelId="{CFA6DBC0-9AB2-4C3C-ACA7-44D9CCCF1187}" type="pres">
      <dgm:prSet presAssocID="{7B62DEA7-9DCD-4B2E-9DC5-BE121C266AFD}" presName="ThreeNodes_2_text" presStyleLbl="node1" presStyleIdx="2" presStyleCnt="3">
        <dgm:presLayoutVars>
          <dgm:bulletEnabled val="1"/>
        </dgm:presLayoutVars>
      </dgm:prSet>
      <dgm:spPr/>
      <dgm:t>
        <a:bodyPr/>
        <a:lstStyle/>
        <a:p>
          <a:endParaRPr lang="en-US"/>
        </a:p>
      </dgm:t>
    </dgm:pt>
    <dgm:pt modelId="{280905CF-B7C9-495D-B1E5-86059FAF0147}" type="pres">
      <dgm:prSet presAssocID="{7B62DEA7-9DCD-4B2E-9DC5-BE121C266AFD}" presName="ThreeNodes_3_text" presStyleLbl="node1" presStyleIdx="2" presStyleCnt="3">
        <dgm:presLayoutVars>
          <dgm:bulletEnabled val="1"/>
        </dgm:presLayoutVars>
      </dgm:prSet>
      <dgm:spPr/>
      <dgm:t>
        <a:bodyPr/>
        <a:lstStyle/>
        <a:p>
          <a:endParaRPr lang="en-US"/>
        </a:p>
      </dgm:t>
    </dgm:pt>
  </dgm:ptLst>
  <dgm:cxnLst>
    <dgm:cxn modelId="{7F970F62-30E3-4F5B-A242-825013BF84A8}" srcId="{7B62DEA7-9DCD-4B2E-9DC5-BE121C266AFD}" destId="{8E185869-F0D4-43E2-B08A-2F3E83EE98F3}" srcOrd="2" destOrd="0" parTransId="{7EE27099-92EA-4EDF-B176-0E355876D272}" sibTransId="{77D0876E-2BA2-4E28-ADB5-9885FCB7156A}"/>
    <dgm:cxn modelId="{D72B4C44-6EEB-4129-881D-941CE26E4EC7}" srcId="{7B62DEA7-9DCD-4B2E-9DC5-BE121C266AFD}" destId="{4D7D34C7-9466-4514-BF51-7396C17436B5}" srcOrd="1" destOrd="0" parTransId="{37DD6CE0-C2AA-4EB6-9E7D-14AED2127C40}" sibTransId="{483498F9-A0C2-4668-85AB-D8E6E254F73B}"/>
    <dgm:cxn modelId="{3D8FB165-F7FE-4BFA-8732-25CB88823A63}" type="presOf" srcId="{7B62DEA7-9DCD-4B2E-9DC5-BE121C266AFD}" destId="{67A9C5DC-45B6-4FC7-991D-98993ECB1B7B}" srcOrd="0" destOrd="0" presId="urn:microsoft.com/office/officeart/2005/8/layout/vProcess5"/>
    <dgm:cxn modelId="{6DCDE5D9-5588-4E53-8407-EF9499EE9B7A}" type="presOf" srcId="{4D7D34C7-9466-4514-BF51-7396C17436B5}" destId="{0A986676-713A-44FA-8681-A3127C947EF3}" srcOrd="0" destOrd="0" presId="urn:microsoft.com/office/officeart/2005/8/layout/vProcess5"/>
    <dgm:cxn modelId="{779C55A5-254A-4367-A945-5164A4FDAE69}" type="presOf" srcId="{41CDB9B8-E81E-41E7-AE89-8F6EDFC88D92}" destId="{42B4ABEA-9CF4-46D6-B752-D64286E2CA8F}" srcOrd="1" destOrd="0" presId="urn:microsoft.com/office/officeart/2005/8/layout/vProcess5"/>
    <dgm:cxn modelId="{BBC1ADB2-0FD9-4C44-81A5-69021A835620}" type="presOf" srcId="{41CDB9B8-E81E-41E7-AE89-8F6EDFC88D92}" destId="{96BC6887-BF92-4441-AB8B-80D231FC76F2}" srcOrd="0" destOrd="0" presId="urn:microsoft.com/office/officeart/2005/8/layout/vProcess5"/>
    <dgm:cxn modelId="{1D027C68-D194-49F5-9144-79D9A5488BF4}" type="presOf" srcId="{483498F9-A0C2-4668-85AB-D8E6E254F73B}" destId="{F63C66E7-4F2C-4B6A-AF43-D6E41D8D69C7}" srcOrd="0" destOrd="0" presId="urn:microsoft.com/office/officeart/2005/8/layout/vProcess5"/>
    <dgm:cxn modelId="{67C6E3A5-E300-4F7E-9584-BE35B3910319}" type="presOf" srcId="{4D7D34C7-9466-4514-BF51-7396C17436B5}" destId="{CFA6DBC0-9AB2-4C3C-ACA7-44D9CCCF1187}" srcOrd="1" destOrd="0" presId="urn:microsoft.com/office/officeart/2005/8/layout/vProcess5"/>
    <dgm:cxn modelId="{AE83651A-06A0-464F-B7DC-646FD51AFBA9}" type="presOf" srcId="{8E185869-F0D4-43E2-B08A-2F3E83EE98F3}" destId="{C87EA4CB-5270-45B9-AB3C-1F307E34668B}" srcOrd="0" destOrd="0" presId="urn:microsoft.com/office/officeart/2005/8/layout/vProcess5"/>
    <dgm:cxn modelId="{21EB7847-13AE-4881-9090-909F31360F4E}" srcId="{7B62DEA7-9DCD-4B2E-9DC5-BE121C266AFD}" destId="{41CDB9B8-E81E-41E7-AE89-8F6EDFC88D92}" srcOrd="0" destOrd="0" parTransId="{5D2FF527-BA77-40BE-9414-16FAE46386BB}" sibTransId="{BA791450-8D1E-4A6F-B71D-2984D9E245C4}"/>
    <dgm:cxn modelId="{8CF601DB-E5E4-49B2-8D15-9EC6D6AE66FD}" type="presOf" srcId="{8E185869-F0D4-43E2-B08A-2F3E83EE98F3}" destId="{280905CF-B7C9-495D-B1E5-86059FAF0147}" srcOrd="1" destOrd="0" presId="urn:microsoft.com/office/officeart/2005/8/layout/vProcess5"/>
    <dgm:cxn modelId="{78809536-470A-4FEB-890F-C9A5641A4AA8}" type="presOf" srcId="{BA791450-8D1E-4A6F-B71D-2984D9E245C4}" destId="{A6E2D347-E1D2-4993-9D55-FADBF2F23A4E}" srcOrd="0" destOrd="0" presId="urn:microsoft.com/office/officeart/2005/8/layout/vProcess5"/>
    <dgm:cxn modelId="{3736FDD1-119A-4FF2-B093-90F1CBB469E8}" type="presParOf" srcId="{67A9C5DC-45B6-4FC7-991D-98993ECB1B7B}" destId="{80CD2DDE-B1A0-45A8-959C-4464BFBD67B4}" srcOrd="0" destOrd="0" presId="urn:microsoft.com/office/officeart/2005/8/layout/vProcess5"/>
    <dgm:cxn modelId="{C46BC1CB-2246-46E3-8A54-27D6C382BE9C}" type="presParOf" srcId="{67A9C5DC-45B6-4FC7-991D-98993ECB1B7B}" destId="{96BC6887-BF92-4441-AB8B-80D231FC76F2}" srcOrd="1" destOrd="0" presId="urn:microsoft.com/office/officeart/2005/8/layout/vProcess5"/>
    <dgm:cxn modelId="{3F2C647E-D529-4E9B-8DF7-8BF1A1330AE6}" type="presParOf" srcId="{67A9C5DC-45B6-4FC7-991D-98993ECB1B7B}" destId="{0A986676-713A-44FA-8681-A3127C947EF3}" srcOrd="2" destOrd="0" presId="urn:microsoft.com/office/officeart/2005/8/layout/vProcess5"/>
    <dgm:cxn modelId="{82A8FC1F-A503-4E3C-BF8E-B37D460F2810}" type="presParOf" srcId="{67A9C5DC-45B6-4FC7-991D-98993ECB1B7B}" destId="{C87EA4CB-5270-45B9-AB3C-1F307E34668B}" srcOrd="3" destOrd="0" presId="urn:microsoft.com/office/officeart/2005/8/layout/vProcess5"/>
    <dgm:cxn modelId="{CEEE38B8-CB76-4762-9078-312024453E58}" type="presParOf" srcId="{67A9C5DC-45B6-4FC7-991D-98993ECB1B7B}" destId="{A6E2D347-E1D2-4993-9D55-FADBF2F23A4E}" srcOrd="4" destOrd="0" presId="urn:microsoft.com/office/officeart/2005/8/layout/vProcess5"/>
    <dgm:cxn modelId="{A2269D1A-B2AD-4714-A1FB-3773DC2E0554}" type="presParOf" srcId="{67A9C5DC-45B6-4FC7-991D-98993ECB1B7B}" destId="{F63C66E7-4F2C-4B6A-AF43-D6E41D8D69C7}" srcOrd="5" destOrd="0" presId="urn:microsoft.com/office/officeart/2005/8/layout/vProcess5"/>
    <dgm:cxn modelId="{047B568B-2F4A-41ED-990E-1DD24B065409}" type="presParOf" srcId="{67A9C5DC-45B6-4FC7-991D-98993ECB1B7B}" destId="{42B4ABEA-9CF4-46D6-B752-D64286E2CA8F}" srcOrd="6" destOrd="0" presId="urn:microsoft.com/office/officeart/2005/8/layout/vProcess5"/>
    <dgm:cxn modelId="{A5C02555-5005-4A1C-8A31-BF0455485878}" type="presParOf" srcId="{67A9C5DC-45B6-4FC7-991D-98993ECB1B7B}" destId="{CFA6DBC0-9AB2-4C3C-ACA7-44D9CCCF1187}" srcOrd="7" destOrd="0" presId="urn:microsoft.com/office/officeart/2005/8/layout/vProcess5"/>
    <dgm:cxn modelId="{102E91BA-53D6-4783-9A78-221C3B1D1BC7}" type="presParOf" srcId="{67A9C5DC-45B6-4FC7-991D-98993ECB1B7B}" destId="{280905CF-B7C9-495D-B1E5-86059FAF014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C6887-BF92-4441-AB8B-80D231FC76F2}">
      <dsp:nvSpPr>
        <dsp:cNvPr id="0" name=""/>
        <dsp:cNvSpPr/>
      </dsp:nvSpPr>
      <dsp:spPr>
        <a:xfrm>
          <a:off x="0" y="0"/>
          <a:ext cx="4924453" cy="1074420"/>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sz="3200" kern="1200" dirty="0" err="1">
              <a:latin typeface="Franklin Gothic Book" panose="020B0503020102020204"/>
            </a:rPr>
            <a:t>Tiếng</a:t>
          </a:r>
          <a:r>
            <a:rPr lang="en-US" sz="3200" kern="1200" dirty="0">
              <a:latin typeface="Franklin Gothic Book" panose="020B0503020102020204"/>
            </a:rPr>
            <a:t> </a:t>
          </a:r>
          <a:r>
            <a:rPr lang="en-US" sz="3200" kern="1200" dirty="0" err="1">
              <a:latin typeface="Franklin Gothic Book" panose="020B0503020102020204"/>
            </a:rPr>
            <a:t>nhật</a:t>
          </a:r>
          <a:r>
            <a:rPr lang="en-US" sz="3200" kern="1200" dirty="0">
              <a:latin typeface="Franklin Gothic Book" panose="020B0503020102020204"/>
            </a:rPr>
            <a:t> </a:t>
          </a:r>
          <a:r>
            <a:rPr lang="en-US" sz="3200" kern="1200" dirty="0" err="1">
              <a:latin typeface="Franklin Gothic Book" panose="020B0503020102020204"/>
            </a:rPr>
            <a:t>rất</a:t>
          </a:r>
          <a:r>
            <a:rPr lang="en-US" sz="3200" kern="1200" dirty="0">
              <a:latin typeface="Franklin Gothic Book" panose="020B0503020102020204"/>
            </a:rPr>
            <a:t> </a:t>
          </a:r>
          <a:r>
            <a:rPr lang="en-US" sz="3200" kern="1200" dirty="0" err="1">
              <a:latin typeface="Franklin Gothic Book" panose="020B0503020102020204"/>
            </a:rPr>
            <a:t>khó</a:t>
          </a:r>
          <a:r>
            <a:rPr lang="en-US" sz="3200" kern="1200" dirty="0">
              <a:latin typeface="Franklin Gothic Book" panose="020B0503020102020204"/>
            </a:rPr>
            <a:t> </a:t>
          </a:r>
          <a:r>
            <a:rPr lang="en-US" sz="3200" kern="1200" dirty="0" err="1">
              <a:latin typeface="Franklin Gothic Book" panose="020B0503020102020204"/>
            </a:rPr>
            <a:t>học</a:t>
          </a:r>
          <a:endParaRPr lang="en-US" sz="3200" b="0" i="0" u="none" strike="noStrike" kern="1200" cap="none" baseline="0" noProof="0" dirty="0">
            <a:latin typeface="Franklin Gothic Book"/>
          </a:endParaRPr>
        </a:p>
      </dsp:txBody>
      <dsp:txXfrm>
        <a:off x="31469" y="31469"/>
        <a:ext cx="3765070" cy="1011482"/>
      </dsp:txXfrm>
    </dsp:sp>
    <dsp:sp modelId="{0A986676-713A-44FA-8681-A3127C947EF3}">
      <dsp:nvSpPr>
        <dsp:cNvPr id="0" name=""/>
        <dsp:cNvSpPr/>
      </dsp:nvSpPr>
      <dsp:spPr>
        <a:xfrm>
          <a:off x="434510" y="1253489"/>
          <a:ext cx="4924453" cy="1074420"/>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sz="3200" kern="1200" dirty="0" err="1"/>
            <a:t>Sử</a:t>
          </a:r>
          <a:r>
            <a:rPr lang="en-US" sz="3200" kern="1200" dirty="0"/>
            <a:t> </a:t>
          </a:r>
          <a:r>
            <a:rPr lang="en-US" sz="3200" kern="1200" dirty="0" err="1"/>
            <a:t>dụng</a:t>
          </a:r>
          <a:r>
            <a:rPr lang="en-US" sz="3200" kern="1200" dirty="0"/>
            <a:t> </a:t>
          </a:r>
          <a:r>
            <a:rPr lang="en-US" sz="3200" kern="1200" dirty="0" err="1"/>
            <a:t>điện</a:t>
          </a:r>
          <a:r>
            <a:rPr lang="en-US" sz="3200" kern="1200" dirty="0"/>
            <a:t> </a:t>
          </a:r>
          <a:r>
            <a:rPr lang="en-US" sz="3200" kern="1200" dirty="0" err="1"/>
            <a:t>thoại</a:t>
          </a:r>
          <a:r>
            <a:rPr lang="en-US" sz="3200" kern="1200" dirty="0"/>
            <a:t> </a:t>
          </a:r>
          <a:r>
            <a:rPr lang="en-US" sz="3200" kern="1200" dirty="0" err="1"/>
            <a:t>phổ</a:t>
          </a:r>
          <a:r>
            <a:rPr lang="en-US" sz="3200" kern="1200" dirty="0"/>
            <a:t> </a:t>
          </a:r>
          <a:r>
            <a:rPr lang="en-US" sz="3200" kern="1200" dirty="0" err="1"/>
            <a:t>biến</a:t>
          </a:r>
          <a:endParaRPr lang="en-US" sz="3200" kern="1200" dirty="0"/>
        </a:p>
      </dsp:txBody>
      <dsp:txXfrm>
        <a:off x="465979" y="1284958"/>
        <a:ext cx="3728632" cy="1011482"/>
      </dsp:txXfrm>
    </dsp:sp>
    <dsp:sp modelId="{C87EA4CB-5270-45B9-AB3C-1F307E34668B}">
      <dsp:nvSpPr>
        <dsp:cNvPr id="0" name=""/>
        <dsp:cNvSpPr/>
      </dsp:nvSpPr>
      <dsp:spPr>
        <a:xfrm>
          <a:off x="869021" y="2506979"/>
          <a:ext cx="4924453" cy="1074420"/>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sz="3200" kern="1200" dirty="0" err="1"/>
            <a:t>Ứng</a:t>
          </a:r>
          <a:r>
            <a:rPr lang="en-US" sz="3200" kern="1200" dirty="0"/>
            <a:t> </a:t>
          </a:r>
          <a:r>
            <a:rPr lang="en-US" sz="3200" kern="1200" dirty="0" err="1"/>
            <a:t>dụng</a:t>
          </a:r>
          <a:r>
            <a:rPr lang="en-US" sz="3200" kern="1200" dirty="0"/>
            <a:t> </a:t>
          </a:r>
          <a:r>
            <a:rPr lang="en-US" sz="3200" kern="1200" dirty="0" err="1"/>
            <a:t>học</a:t>
          </a:r>
          <a:r>
            <a:rPr lang="en-US" sz="3200" kern="1200" dirty="0"/>
            <a:t> </a:t>
          </a:r>
          <a:r>
            <a:rPr lang="en-US" sz="3200" kern="1200" dirty="0" err="1"/>
            <a:t>tiếng</a:t>
          </a:r>
          <a:r>
            <a:rPr lang="en-US" sz="3200" kern="1200" dirty="0"/>
            <a:t> </a:t>
          </a:r>
          <a:r>
            <a:rPr lang="en-US" sz="3200" kern="1200" dirty="0" err="1"/>
            <a:t>nhật</a:t>
          </a:r>
          <a:endParaRPr lang="en-US" sz="3200" kern="1200" dirty="0"/>
        </a:p>
      </dsp:txBody>
      <dsp:txXfrm>
        <a:off x="900490" y="2538448"/>
        <a:ext cx="3728632" cy="1011482"/>
      </dsp:txXfrm>
    </dsp:sp>
    <dsp:sp modelId="{A6E2D347-E1D2-4993-9D55-FADBF2F23A4E}">
      <dsp:nvSpPr>
        <dsp:cNvPr id="0" name=""/>
        <dsp:cNvSpPr/>
      </dsp:nvSpPr>
      <dsp:spPr>
        <a:xfrm>
          <a:off x="4226080" y="814768"/>
          <a:ext cx="698373" cy="698373"/>
        </a:xfrm>
        <a:prstGeom prst="downArrow">
          <a:avLst>
            <a:gd name="adj1" fmla="val 55000"/>
            <a:gd name="adj2" fmla="val 45000"/>
          </a:avLst>
        </a:prstGeom>
        <a:solidFill>
          <a:schemeClr val="accent3">
            <a:alpha val="90000"/>
            <a:tint val="40000"/>
            <a:hueOff val="0"/>
            <a:satOff val="0"/>
            <a:lumOff val="0"/>
            <a:alphaOff val="0"/>
          </a:schemeClr>
        </a:solidFill>
        <a:ln w="34925" cap="flat" cmpd="sng" algn="in">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endParaRPr lang="en-US" sz="3300" kern="1200"/>
        </a:p>
      </dsp:txBody>
      <dsp:txXfrm>
        <a:off x="4383214" y="814768"/>
        <a:ext cx="384105" cy="525526"/>
      </dsp:txXfrm>
    </dsp:sp>
    <dsp:sp modelId="{F63C66E7-4F2C-4B6A-AF43-D6E41D8D69C7}">
      <dsp:nvSpPr>
        <dsp:cNvPr id="0" name=""/>
        <dsp:cNvSpPr/>
      </dsp:nvSpPr>
      <dsp:spPr>
        <a:xfrm>
          <a:off x="4660591" y="2061095"/>
          <a:ext cx="698373" cy="698373"/>
        </a:xfrm>
        <a:prstGeom prst="downArrow">
          <a:avLst>
            <a:gd name="adj1" fmla="val 55000"/>
            <a:gd name="adj2" fmla="val 45000"/>
          </a:avLst>
        </a:prstGeom>
        <a:solidFill>
          <a:schemeClr val="accent3">
            <a:alpha val="90000"/>
            <a:tint val="40000"/>
            <a:hueOff val="0"/>
            <a:satOff val="0"/>
            <a:lumOff val="0"/>
            <a:alphaOff val="0"/>
          </a:schemeClr>
        </a:solidFill>
        <a:ln w="34925" cap="flat" cmpd="sng" algn="in">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endParaRPr lang="en-US" sz="3300" kern="1200"/>
        </a:p>
      </dsp:txBody>
      <dsp:txXfrm>
        <a:off x="4817725" y="2061095"/>
        <a:ext cx="384105" cy="52552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F411311-EC85-4D3C-A37A-70ADE2D740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7B77A1D2-69E4-4BC7-9E13-AAABBCF065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7D59C1-1353-4740-BF39-8CF7540392D9}" type="datetimeFigureOut">
              <a:rPr lang="en-US" smtClean="0"/>
              <a:t>7/15/2020</a:t>
            </a:fld>
            <a:endParaRPr lang="en-US" dirty="0"/>
          </a:p>
        </p:txBody>
      </p:sp>
      <p:sp>
        <p:nvSpPr>
          <p:cNvPr id="4" name="Footer Placeholder 3">
            <a:extLst>
              <a:ext uri="{FF2B5EF4-FFF2-40B4-BE49-F238E27FC236}">
                <a16:creationId xmlns:a16="http://schemas.microsoft.com/office/drawing/2014/main" xmlns="" id="{8A72A1B1-3904-40D2-8573-A90EB3B51D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3964B0C-ADAA-48EF-8DAF-5B5FB665CE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45AECB-6015-4480-938D-9A5BD0E958F4}" type="slidenum">
              <a:rPr lang="en-US" smtClean="0"/>
              <a:t>‹#›</a:t>
            </a:fld>
            <a:endParaRPr lang="en-US" dirty="0"/>
          </a:p>
        </p:txBody>
      </p:sp>
    </p:spTree>
    <p:extLst>
      <p:ext uri="{BB962C8B-B14F-4D97-AF65-F5344CB8AC3E}">
        <p14:creationId xmlns:p14="http://schemas.microsoft.com/office/powerpoint/2010/main" val="3770176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1F673-8DB5-49DB-9DB5-C449FC3471E2}" type="datetimeFigureOut">
              <a:rPr lang="en-US" smtClean="0"/>
              <a:t>7/15/2020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FE2E9-7827-482E-8149-B87DE7FAEC7C}" type="slidenum">
              <a:rPr lang="en-US" smtClean="0"/>
              <a:t>‹#›</a:t>
            </a:fld>
            <a:endParaRPr lang="en-US" dirty="0"/>
          </a:p>
        </p:txBody>
      </p:sp>
    </p:spTree>
    <p:extLst>
      <p:ext uri="{BB962C8B-B14F-4D97-AF65-F5344CB8AC3E}">
        <p14:creationId xmlns:p14="http://schemas.microsoft.com/office/powerpoint/2010/main" val="4195271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FE2E9-7827-482E-8149-B87DE7FAEC7C}" type="slidenum">
              <a:rPr lang="en-US" smtClean="0"/>
              <a:t>1</a:t>
            </a:fld>
            <a:endParaRPr lang="en-US" dirty="0"/>
          </a:p>
        </p:txBody>
      </p:sp>
    </p:spTree>
    <p:extLst>
      <p:ext uri="{BB962C8B-B14F-4D97-AF65-F5344CB8AC3E}">
        <p14:creationId xmlns:p14="http://schemas.microsoft.com/office/powerpoint/2010/main" val="2612737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FE2E9-7827-482E-8149-B87DE7FAEC7C}" type="slidenum">
              <a:rPr lang="en-US" smtClean="0"/>
              <a:t>2</a:t>
            </a:fld>
            <a:endParaRPr lang="en-US" dirty="0"/>
          </a:p>
        </p:txBody>
      </p:sp>
    </p:spTree>
    <p:extLst>
      <p:ext uri="{BB962C8B-B14F-4D97-AF65-F5344CB8AC3E}">
        <p14:creationId xmlns:p14="http://schemas.microsoft.com/office/powerpoint/2010/main" val="111984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FE2E9-7827-482E-8149-B87DE7FAEC7C}" type="slidenum">
              <a:rPr lang="en-US" smtClean="0"/>
              <a:t>3</a:t>
            </a:fld>
            <a:endParaRPr lang="en-US" dirty="0"/>
          </a:p>
        </p:txBody>
      </p:sp>
    </p:spTree>
    <p:extLst>
      <p:ext uri="{BB962C8B-B14F-4D97-AF65-F5344CB8AC3E}">
        <p14:creationId xmlns:p14="http://schemas.microsoft.com/office/powerpoint/2010/main" val="286059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FE2E9-7827-482E-8149-B87DE7FAEC7C}" type="slidenum">
              <a:rPr lang="en-US" smtClean="0"/>
              <a:t>4</a:t>
            </a:fld>
            <a:endParaRPr lang="en-US" dirty="0"/>
          </a:p>
        </p:txBody>
      </p:sp>
    </p:spTree>
    <p:extLst>
      <p:ext uri="{BB962C8B-B14F-4D97-AF65-F5344CB8AC3E}">
        <p14:creationId xmlns:p14="http://schemas.microsoft.com/office/powerpoint/2010/main" val="2860591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FE2E9-7827-482E-8149-B87DE7FAEC7C}" type="slidenum">
              <a:rPr lang="en-US" smtClean="0"/>
              <a:t>7</a:t>
            </a:fld>
            <a:endParaRPr lang="en-US" dirty="0"/>
          </a:p>
        </p:txBody>
      </p:sp>
    </p:spTree>
    <p:extLst>
      <p:ext uri="{BB962C8B-B14F-4D97-AF65-F5344CB8AC3E}">
        <p14:creationId xmlns:p14="http://schemas.microsoft.com/office/powerpoint/2010/main" val="371416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7/15/2020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7/15/2020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7/15/2020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7/15/2020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7/15/2020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7/15/2020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7/15/2020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7/15/2020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xmlns=""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xmlns=""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xmlns=""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xmlns=""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xmlns="" id="{A5C93519-6B29-1346-9FCB-0835B80531A4}"/>
              </a:ext>
            </a:extLst>
          </p:cNvPr>
          <p:cNvSpPr>
            <a:spLocks noGrp="1"/>
          </p:cNvSpPr>
          <p:nvPr>
            <p:ph type="ctrTitle"/>
          </p:nvPr>
        </p:nvSpPr>
        <p:spPr>
          <a:xfrm>
            <a:off x="1210638" y="1788454"/>
            <a:ext cx="9482662" cy="2098226"/>
          </a:xfrm>
        </p:spPr>
        <p:txBody>
          <a:bodyPr>
            <a:normAutofit/>
          </a:bodyPr>
          <a:lstStyle/>
          <a:p>
            <a:r>
              <a:rPr lang="en-US" dirty="0" err="1">
                <a:solidFill>
                  <a:schemeClr val="bg2"/>
                </a:solidFill>
              </a:rPr>
              <a:t>Ứng</a:t>
            </a:r>
            <a:r>
              <a:rPr lang="en-US" dirty="0">
                <a:solidFill>
                  <a:schemeClr val="bg2"/>
                </a:solidFill>
              </a:rPr>
              <a:t> </a:t>
            </a:r>
            <a:r>
              <a:rPr lang="en-US" dirty="0" err="1">
                <a:solidFill>
                  <a:schemeClr val="bg2"/>
                </a:solidFill>
              </a:rPr>
              <a:t>dụng</a:t>
            </a:r>
            <a:r>
              <a:rPr lang="en-US" dirty="0">
                <a:solidFill>
                  <a:schemeClr val="bg2"/>
                </a:solidFill>
              </a:rPr>
              <a:t> </a:t>
            </a:r>
            <a:r>
              <a:rPr lang="en-US" dirty="0" err="1">
                <a:solidFill>
                  <a:schemeClr val="bg2"/>
                </a:solidFill>
              </a:rPr>
              <a:t>học</a:t>
            </a:r>
            <a:r>
              <a:rPr lang="en-US" dirty="0">
                <a:solidFill>
                  <a:schemeClr val="bg2"/>
                </a:solidFill>
              </a:rPr>
              <a:t> </a:t>
            </a:r>
            <a:r>
              <a:rPr lang="en-US" dirty="0" err="1">
                <a:solidFill>
                  <a:schemeClr val="bg2"/>
                </a:solidFill>
              </a:rPr>
              <a:t>tiếng</a:t>
            </a:r>
            <a:r>
              <a:rPr lang="en-US" dirty="0">
                <a:solidFill>
                  <a:schemeClr val="bg2"/>
                </a:solidFill>
              </a:rPr>
              <a:t> </a:t>
            </a:r>
            <a:r>
              <a:rPr lang="en-US" dirty="0" err="1">
                <a:solidFill>
                  <a:schemeClr val="bg2"/>
                </a:solidFill>
              </a:rPr>
              <a:t>nhật</a:t>
            </a:r>
            <a:r>
              <a:rPr lang="en-US" dirty="0">
                <a:solidFill>
                  <a:schemeClr val="bg2"/>
                </a:solidFill>
              </a:rPr>
              <a:t> </a:t>
            </a:r>
            <a:r>
              <a:rPr lang="en-US" dirty="0" err="1">
                <a:solidFill>
                  <a:schemeClr val="bg2"/>
                </a:solidFill>
              </a:rPr>
              <a:t>trên</a:t>
            </a:r>
            <a:r>
              <a:rPr lang="en-US" dirty="0">
                <a:solidFill>
                  <a:schemeClr val="bg2"/>
                </a:solidFill>
              </a:rPr>
              <a:t> android</a:t>
            </a:r>
          </a:p>
        </p:txBody>
      </p:sp>
      <p:sp>
        <p:nvSpPr>
          <p:cNvPr id="4" name="Subtitle 3">
            <a:extLst>
              <a:ext uri="{FF2B5EF4-FFF2-40B4-BE49-F238E27FC236}">
                <a16:creationId xmlns:a16="http://schemas.microsoft.com/office/drawing/2014/main" xmlns="" id="{6E661E49-0788-40C2-A5B6-638ADED71159}"/>
              </a:ext>
            </a:extLst>
          </p:cNvPr>
          <p:cNvSpPr>
            <a:spLocks noGrp="1"/>
          </p:cNvSpPr>
          <p:nvPr>
            <p:ph type="subTitle" idx="1"/>
          </p:nvPr>
        </p:nvSpPr>
        <p:spPr>
          <a:xfrm>
            <a:off x="5786650" y="4660502"/>
            <a:ext cx="5180471" cy="1032750"/>
          </a:xfrm>
        </p:spPr>
        <p:txBody>
          <a:bodyPr vert="horz" lIns="91440" tIns="45720" rIns="91440" bIns="45720" rtlCol="0" anchor="t">
            <a:normAutofit/>
          </a:bodyPr>
          <a:lstStyle/>
          <a:p>
            <a:pPr algn="just"/>
            <a:r>
              <a:rPr lang="en-US" dirty="0">
                <a:solidFill>
                  <a:schemeClr val="bg2"/>
                </a:solidFill>
              </a:rPr>
              <a:t>SVTH: </a:t>
            </a:r>
            <a:r>
              <a:rPr lang="en-US" dirty="0" err="1">
                <a:solidFill>
                  <a:schemeClr val="bg2"/>
                </a:solidFill>
              </a:rPr>
              <a:t>Trần</a:t>
            </a:r>
            <a:r>
              <a:rPr lang="en-US" dirty="0">
                <a:solidFill>
                  <a:schemeClr val="bg2"/>
                </a:solidFill>
              </a:rPr>
              <a:t> </a:t>
            </a:r>
            <a:r>
              <a:rPr lang="en-US" dirty="0" err="1">
                <a:solidFill>
                  <a:schemeClr val="bg2"/>
                </a:solidFill>
              </a:rPr>
              <a:t>Văn</a:t>
            </a:r>
            <a:r>
              <a:rPr lang="en-US" dirty="0">
                <a:solidFill>
                  <a:schemeClr val="bg2"/>
                </a:solidFill>
              </a:rPr>
              <a:t> </a:t>
            </a:r>
            <a:r>
              <a:rPr lang="en-US" dirty="0" err="1">
                <a:solidFill>
                  <a:schemeClr val="bg2"/>
                </a:solidFill>
              </a:rPr>
              <a:t>Việt</a:t>
            </a:r>
            <a:r>
              <a:rPr lang="en-US" dirty="0">
                <a:solidFill>
                  <a:schemeClr val="bg2"/>
                </a:solidFill>
              </a:rPr>
              <a:t> - </a:t>
            </a:r>
            <a:r>
              <a:rPr lang="en-US" dirty="0" err="1">
                <a:solidFill>
                  <a:schemeClr val="bg2"/>
                </a:solidFill>
              </a:rPr>
              <a:t>Nguyễn</a:t>
            </a:r>
            <a:r>
              <a:rPr lang="en-US" dirty="0">
                <a:solidFill>
                  <a:schemeClr val="bg2"/>
                </a:solidFill>
              </a:rPr>
              <a:t> </a:t>
            </a:r>
            <a:r>
              <a:rPr lang="en-US" dirty="0" err="1">
                <a:solidFill>
                  <a:schemeClr val="bg2"/>
                </a:solidFill>
              </a:rPr>
              <a:t>Văn</a:t>
            </a:r>
            <a:r>
              <a:rPr lang="en-US" dirty="0">
                <a:solidFill>
                  <a:schemeClr val="bg2"/>
                </a:solidFill>
              </a:rPr>
              <a:t> </a:t>
            </a:r>
            <a:r>
              <a:rPr lang="en-US" dirty="0" err="1">
                <a:solidFill>
                  <a:schemeClr val="bg2"/>
                </a:solidFill>
              </a:rPr>
              <a:t>Hùng</a:t>
            </a:r>
            <a:r>
              <a:rPr lang="en-US" dirty="0">
                <a:solidFill>
                  <a:schemeClr val="bg2"/>
                </a:solidFill>
              </a:rPr>
              <a:t> </a:t>
            </a:r>
          </a:p>
          <a:p>
            <a:pPr algn="just"/>
            <a:r>
              <a:rPr lang="en-US" dirty="0">
                <a:solidFill>
                  <a:schemeClr val="bg2"/>
                </a:solidFill>
              </a:rPr>
              <a:t>GVHD: </a:t>
            </a:r>
            <a:r>
              <a:rPr lang="en-US" dirty="0" err="1">
                <a:solidFill>
                  <a:schemeClr val="bg2"/>
                </a:solidFill>
              </a:rPr>
              <a:t>Thầy</a:t>
            </a:r>
            <a:r>
              <a:rPr lang="en-US" dirty="0">
                <a:solidFill>
                  <a:schemeClr val="bg2"/>
                </a:solidFill>
              </a:rPr>
              <a:t> </a:t>
            </a:r>
            <a:r>
              <a:rPr lang="en-US" dirty="0" err="1">
                <a:solidFill>
                  <a:schemeClr val="bg2"/>
                </a:solidFill>
              </a:rPr>
              <a:t>Trần</a:t>
            </a:r>
            <a:r>
              <a:rPr lang="en-US" dirty="0">
                <a:solidFill>
                  <a:schemeClr val="bg2"/>
                </a:solidFill>
              </a:rPr>
              <a:t> </a:t>
            </a:r>
            <a:r>
              <a:rPr lang="en-US" dirty="0" err="1">
                <a:solidFill>
                  <a:schemeClr val="bg2"/>
                </a:solidFill>
              </a:rPr>
              <a:t>Công</a:t>
            </a:r>
            <a:r>
              <a:rPr lang="en-US" dirty="0">
                <a:solidFill>
                  <a:schemeClr val="bg2"/>
                </a:solidFill>
              </a:rPr>
              <a:t> </a:t>
            </a:r>
            <a:r>
              <a:rPr lang="en-US" dirty="0" err="1">
                <a:solidFill>
                  <a:schemeClr val="bg2"/>
                </a:solidFill>
              </a:rPr>
              <a:t>Tú</a:t>
            </a:r>
            <a:endParaRPr lang="en-US" dirty="0">
              <a:solidFill>
                <a:schemeClr val="bg2"/>
              </a:solidFill>
            </a:endParaRPr>
          </a:p>
          <a:p>
            <a:pPr algn="just"/>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ngoài trời, tuyết, cỏ, màu cam&#10;&#10;Mô tả được tạo với mức tin cậy rất cao">
            <a:extLst>
              <a:ext uri="{FF2B5EF4-FFF2-40B4-BE49-F238E27FC236}">
                <a16:creationId xmlns:a16="http://schemas.microsoft.com/office/drawing/2014/main" xmlns="" id="{E75E48F5-5DFE-45E6-A723-0198B6471674}"/>
              </a:ext>
            </a:extLst>
          </p:cNvPr>
          <p:cNvPicPr>
            <a:picLocks noChangeAspect="1"/>
          </p:cNvPicPr>
          <p:nvPr/>
        </p:nvPicPr>
        <p:blipFill rotWithShape="1">
          <a:blip r:embed="rId2"/>
          <a:srcRect t="27896" b="26347"/>
          <a:stretch/>
        </p:blipFill>
        <p:spPr>
          <a:xfrm>
            <a:off x="20" y="-1"/>
            <a:ext cx="12191980" cy="6858000"/>
          </a:xfrm>
          <a:prstGeom prst="rect">
            <a:avLst/>
          </a:prstGeom>
        </p:spPr>
      </p:pic>
      <p:sp>
        <p:nvSpPr>
          <p:cNvPr id="11" name="Rectangle 10">
            <a:extLst>
              <a:ext uri="{FF2B5EF4-FFF2-40B4-BE49-F238E27FC236}">
                <a16:creationId xmlns:a16="http://schemas.microsoft.com/office/drawing/2014/main" xmlns="" id="{3CBA2BA5-DF4D-437C-9273-F945CF857D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7754EA86-2D7A-4D51-B5F6-DA6349D5F4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êu đề 1">
            <a:extLst>
              <a:ext uri="{FF2B5EF4-FFF2-40B4-BE49-F238E27FC236}">
                <a16:creationId xmlns:a16="http://schemas.microsoft.com/office/drawing/2014/main" xmlns="" id="{E91A566F-C6D9-4BCE-995B-9F343C54F644}"/>
              </a:ext>
            </a:extLst>
          </p:cNvPr>
          <p:cNvSpPr>
            <a:spLocks noGrp="1"/>
          </p:cNvSpPr>
          <p:nvPr>
            <p:ph type="title"/>
          </p:nvPr>
        </p:nvSpPr>
        <p:spPr>
          <a:xfrm>
            <a:off x="1469017" y="1840296"/>
            <a:ext cx="5955808" cy="3728877"/>
          </a:xfrm>
        </p:spPr>
        <p:txBody>
          <a:bodyPr anchor="ctr">
            <a:noAutofit/>
          </a:bodyPr>
          <a:lstStyle/>
          <a:p>
            <a:r>
              <a:rPr lang="vi-VN" sz="6000" dirty="0">
                <a:latin typeface="Tahoma"/>
                <a:ea typeface="Tahoma"/>
                <a:cs typeface="Tahoma"/>
              </a:rPr>
              <a:t> THANK YOU</a:t>
            </a:r>
          </a:p>
        </p:txBody>
      </p:sp>
    </p:spTree>
    <p:extLst>
      <p:ext uri="{BB962C8B-B14F-4D97-AF65-F5344CB8AC3E}">
        <p14:creationId xmlns:p14="http://schemas.microsoft.com/office/powerpoint/2010/main" val="27478965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1" name="Rectangle 100">
            <a:extLst>
              <a:ext uri="{FF2B5EF4-FFF2-40B4-BE49-F238E27FC236}">
                <a16:creationId xmlns:a16="http://schemas.microsoft.com/office/drawing/2014/main" xmlns="" id="{961D8973-EAA9-459A-AF59-BBB4233D6C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1184790" y="1078172"/>
            <a:ext cx="6011841" cy="4701655"/>
          </a:xfrm>
        </p:spPr>
        <p:txBody>
          <a:bodyPr vert="horz" lIns="91440" tIns="45720" rIns="91440" bIns="45720" rtlCol="0" anchor="t">
            <a:normAutofit fontScale="90000"/>
          </a:bodyPr>
          <a:lstStyle/>
          <a:p>
            <a:pPr>
              <a:lnSpc>
                <a:spcPct val="150000"/>
              </a:lnSpc>
            </a:pPr>
            <a:r>
              <a:rPr lang="en-US" dirty="0"/>
              <a:t>1. </a:t>
            </a:r>
            <a:r>
              <a:rPr lang="en-US" dirty="0" err="1"/>
              <a:t>Lý</a:t>
            </a:r>
            <a:r>
              <a:rPr lang="en-US" dirty="0"/>
              <a:t> do </a:t>
            </a:r>
            <a:r>
              <a:rPr lang="en-US" dirty="0" err="1"/>
              <a:t>chọn</a:t>
            </a:r>
            <a:r>
              <a:rPr lang="en-US" dirty="0"/>
              <a:t> </a:t>
            </a:r>
            <a:r>
              <a:rPr lang="en-US" dirty="0" err="1"/>
              <a:t>đề</a:t>
            </a:r>
            <a:r>
              <a:rPr lang="en-US" dirty="0"/>
              <a:t> </a:t>
            </a:r>
            <a:r>
              <a:rPr lang="en-US" dirty="0" err="1"/>
              <a:t>tài</a:t>
            </a:r>
            <a:r>
              <a:rPr lang="en-US" dirty="0"/>
              <a:t/>
            </a:r>
            <a:br>
              <a:rPr lang="en-US" dirty="0"/>
            </a:br>
            <a:r>
              <a:rPr lang="en-US" dirty="0"/>
              <a:t>2. </a:t>
            </a:r>
            <a:r>
              <a:rPr lang="en-US" dirty="0" err="1"/>
              <a:t>Mục</a:t>
            </a:r>
            <a:r>
              <a:rPr lang="en-US" dirty="0"/>
              <a:t> </a:t>
            </a:r>
            <a:r>
              <a:rPr lang="en-US" dirty="0" err="1"/>
              <a:t>tiêu</a:t>
            </a:r>
            <a:r>
              <a:rPr lang="en-US" dirty="0"/>
              <a:t> </a:t>
            </a:r>
            <a:r>
              <a:rPr lang="en-US" dirty="0" err="1"/>
              <a:t>của</a:t>
            </a:r>
            <a:r>
              <a:rPr lang="en-US" dirty="0"/>
              <a:t> </a:t>
            </a:r>
            <a:r>
              <a:rPr lang="en-US" dirty="0" err="1"/>
              <a:t>đề</a:t>
            </a:r>
            <a:r>
              <a:rPr lang="en-US" dirty="0"/>
              <a:t> </a:t>
            </a:r>
            <a:r>
              <a:rPr lang="en-US" dirty="0" err="1"/>
              <a:t>tài</a:t>
            </a:r>
            <a:r>
              <a:rPr lang="en-US" dirty="0"/>
              <a:t/>
            </a:r>
            <a:br>
              <a:rPr lang="en-US" dirty="0"/>
            </a:br>
            <a:r>
              <a:rPr lang="en-US" dirty="0"/>
              <a:t>3. </a:t>
            </a:r>
            <a:r>
              <a:rPr lang="en-US" dirty="0" err="1"/>
              <a:t>Công</a:t>
            </a:r>
            <a:r>
              <a:rPr lang="en-US" dirty="0"/>
              <a:t> </a:t>
            </a:r>
            <a:r>
              <a:rPr lang="en-US" dirty="0" err="1"/>
              <a:t>nghệ</a:t>
            </a:r>
            <a:r>
              <a:rPr lang="en-US" dirty="0"/>
              <a:t> </a:t>
            </a:r>
            <a:r>
              <a:rPr lang="en-US" dirty="0" err="1"/>
              <a:t>sử</a:t>
            </a:r>
            <a:r>
              <a:rPr lang="en-US" dirty="0"/>
              <a:t> </a:t>
            </a:r>
            <a:r>
              <a:rPr lang="en-US" dirty="0" err="1"/>
              <a:t>dụng</a:t>
            </a:r>
            <a:r>
              <a:rPr lang="en-US" dirty="0"/>
              <a:t/>
            </a:r>
            <a:br>
              <a:rPr lang="en-US" dirty="0"/>
            </a:br>
            <a:r>
              <a:rPr lang="en-US" dirty="0"/>
              <a:t>4. Demo</a:t>
            </a:r>
            <a:br>
              <a:rPr lang="en-US" dirty="0"/>
            </a:br>
            <a:r>
              <a:rPr lang="en-US" dirty="0"/>
              <a:t>5. </a:t>
            </a:r>
            <a:r>
              <a:rPr lang="en-US" dirty="0" err="1"/>
              <a:t>Kết</a:t>
            </a:r>
            <a:r>
              <a:rPr lang="en-US" dirty="0"/>
              <a:t> </a:t>
            </a:r>
            <a:r>
              <a:rPr lang="en-US" dirty="0" err="1"/>
              <a:t>luận</a:t>
            </a:r>
            <a:endParaRPr lang="en-US" dirty="0"/>
          </a:p>
        </p:txBody>
      </p:sp>
      <p:sp>
        <p:nvSpPr>
          <p:cNvPr id="3" name="TextBox 2"/>
          <p:cNvSpPr txBox="1"/>
          <p:nvPr/>
        </p:nvSpPr>
        <p:spPr>
          <a:xfrm>
            <a:off x="1068946" y="450761"/>
            <a:ext cx="3052293" cy="707886"/>
          </a:xfrm>
          <a:prstGeom prst="rect">
            <a:avLst/>
          </a:prstGeom>
          <a:noFill/>
        </p:spPr>
        <p:txBody>
          <a:bodyPr wrap="square" rtlCol="0">
            <a:spAutoFit/>
          </a:bodyPr>
          <a:lstStyle/>
          <a:p>
            <a:r>
              <a:rPr lang="en-US" sz="4000" dirty="0" err="1" smtClean="0"/>
              <a:t>Mục</a:t>
            </a:r>
            <a:r>
              <a:rPr lang="en-US" sz="4000" dirty="0" smtClean="0"/>
              <a:t> </a:t>
            </a:r>
            <a:r>
              <a:rPr lang="en-US" sz="4000" dirty="0" err="1" smtClean="0"/>
              <a:t>lục</a:t>
            </a:r>
            <a:endParaRPr lang="en-US" sz="4000" dirty="0"/>
          </a:p>
        </p:txBody>
      </p:sp>
    </p:spTree>
    <p:extLst>
      <p:ext uri="{BB962C8B-B14F-4D97-AF65-F5344CB8AC3E}">
        <p14:creationId xmlns:p14="http://schemas.microsoft.com/office/powerpoint/2010/main" val="955111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xmlns=""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1" name="Rectangle 100">
            <a:extLst>
              <a:ext uri="{FF2B5EF4-FFF2-40B4-BE49-F238E27FC236}">
                <a16:creationId xmlns:a16="http://schemas.microsoft.com/office/drawing/2014/main" xmlns="" id="{961D8973-EAA9-459A-AF59-BBB4233D6C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784743" y="685800"/>
            <a:ext cx="5793475" cy="1485900"/>
          </a:xfrm>
        </p:spPr>
        <p:txBody>
          <a:bodyPr vert="horz" lIns="91440" tIns="45720" rIns="91440" bIns="45720" rtlCol="0" anchor="t">
            <a:normAutofit/>
          </a:bodyPr>
          <a:lstStyle/>
          <a:p>
            <a:r>
              <a:rPr lang="en-US" dirty="0"/>
              <a:t>1. </a:t>
            </a:r>
            <a:r>
              <a:rPr lang="en-US" dirty="0" err="1"/>
              <a:t>Tính</a:t>
            </a:r>
            <a:r>
              <a:rPr lang="en-US" dirty="0"/>
              <a:t> </a:t>
            </a:r>
            <a:r>
              <a:rPr lang="en-US" dirty="0" err="1"/>
              <a:t>cấp</a:t>
            </a:r>
            <a:r>
              <a:rPr lang="en-US" dirty="0"/>
              <a:t> </a:t>
            </a:r>
            <a:r>
              <a:rPr lang="en-US" dirty="0" err="1"/>
              <a:t>thiết</a:t>
            </a:r>
            <a:r>
              <a:rPr lang="en-US" dirty="0"/>
              <a:t> </a:t>
            </a:r>
            <a:r>
              <a:rPr lang="en-US" dirty="0" err="1"/>
              <a:t>của</a:t>
            </a:r>
            <a:r>
              <a:rPr lang="en-US" dirty="0"/>
              <a:t> </a:t>
            </a:r>
            <a:r>
              <a:rPr lang="en-US" dirty="0" err="1"/>
              <a:t>đề</a:t>
            </a:r>
            <a:r>
              <a:rPr lang="en-US" dirty="0"/>
              <a:t> </a:t>
            </a:r>
            <a:r>
              <a:rPr lang="en-US" dirty="0" err="1"/>
              <a:t>tài</a:t>
            </a:r>
            <a:endParaRPr lang="en-US" dirty="0"/>
          </a:p>
        </p:txBody>
      </p:sp>
      <p:sp>
        <p:nvSpPr>
          <p:cNvPr id="103" name="Rectangle 102">
            <a:extLst>
              <a:ext uri="{FF2B5EF4-FFF2-40B4-BE49-F238E27FC236}">
                <a16:creationId xmlns:a16="http://schemas.microsoft.com/office/drawing/2014/main" xmlns="" id="{FBEA8A33-C0D0-416D-8359-724B8828C7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xmlns="" id="{2C3B66B2-5616-4950-BC4A-AF268B5D77D6}"/>
              </a:ext>
            </a:extLst>
          </p:cNvPr>
          <p:cNvGraphicFramePr>
            <a:graphicFrameLocks noGrp="1"/>
          </p:cNvGraphicFramePr>
          <p:nvPr>
            <p:ph sz="half" idx="2"/>
            <p:extLst>
              <p:ext uri="{D42A27DB-BD31-4B8C-83A1-F6EECF244321}">
                <p14:modId xmlns:p14="http://schemas.microsoft.com/office/powerpoint/2010/main" val="3724851045"/>
              </p:ext>
            </p:extLst>
          </p:nvPr>
        </p:nvGraphicFramePr>
        <p:xfrm>
          <a:off x="784743" y="2286000"/>
          <a:ext cx="5793475"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descr="Kết quả hình ảnh cho tieng nhat la gi">
            <a:extLst>
              <a:ext uri="{FF2B5EF4-FFF2-40B4-BE49-F238E27FC236}">
                <a16:creationId xmlns:a16="http://schemas.microsoft.com/office/drawing/2014/main" xmlns="" id="{7F840DD6-CD98-4F7C-87F9-9014BF45C9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1613" y="119986"/>
            <a:ext cx="3845727" cy="23776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xmlns="" id="{C958415E-863C-4A0E-B7FE-C19F69FBF1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1614" y="2617652"/>
            <a:ext cx="3845726" cy="37186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1687602" y="6336341"/>
            <a:ext cx="424135" cy="461665"/>
          </a:xfrm>
          <a:prstGeom prst="rect">
            <a:avLst/>
          </a:prstGeom>
          <a:noFill/>
        </p:spPr>
        <p:txBody>
          <a:bodyPr wrap="square" rtlCol="0">
            <a:spAutoFit/>
          </a:bodyPr>
          <a:lstStyle/>
          <a:p>
            <a:r>
              <a:rPr lang="en-US" sz="2400" dirty="0" smtClean="0"/>
              <a:t>1</a:t>
            </a:r>
            <a:endParaRPr lang="en-US" sz="2400" dirty="0"/>
          </a:p>
        </p:txBody>
      </p:sp>
    </p:spTree>
    <p:extLst>
      <p:ext uri="{BB962C8B-B14F-4D97-AF65-F5344CB8AC3E}">
        <p14:creationId xmlns:p14="http://schemas.microsoft.com/office/powerpoint/2010/main" val="107679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784743" y="685800"/>
            <a:ext cx="5793475" cy="1485900"/>
          </a:xfrm>
        </p:spPr>
        <p:txBody>
          <a:bodyPr vert="horz" lIns="91440" tIns="45720" rIns="91440" bIns="45720" rtlCol="0" anchor="t">
            <a:normAutofit/>
          </a:bodyPr>
          <a:lstStyle/>
          <a:p>
            <a:r>
              <a:rPr lang="en-US" dirty="0"/>
              <a:t>2. </a:t>
            </a:r>
            <a:r>
              <a:rPr lang="en-US" dirty="0" err="1"/>
              <a:t>Mục</a:t>
            </a:r>
            <a:r>
              <a:rPr lang="en-US" dirty="0"/>
              <a:t> </a:t>
            </a:r>
            <a:r>
              <a:rPr lang="en-US" dirty="0" err="1"/>
              <a:t>tiêu</a:t>
            </a:r>
            <a:r>
              <a:rPr lang="en-US" dirty="0"/>
              <a:t> </a:t>
            </a:r>
            <a:r>
              <a:rPr lang="en-US" dirty="0" err="1"/>
              <a:t>đề</a:t>
            </a:r>
            <a:r>
              <a:rPr lang="en-US" dirty="0"/>
              <a:t> </a:t>
            </a:r>
            <a:r>
              <a:rPr lang="en-US" dirty="0" err="1"/>
              <a:t>tài</a:t>
            </a:r>
            <a:endParaRPr lang="en-US" dirty="0"/>
          </a:p>
        </p:txBody>
      </p:sp>
      <p:sp>
        <p:nvSpPr>
          <p:cNvPr id="5" name="Content Placeholder 4">
            <a:extLst>
              <a:ext uri="{FF2B5EF4-FFF2-40B4-BE49-F238E27FC236}">
                <a16:creationId xmlns:a16="http://schemas.microsoft.com/office/drawing/2014/main" xmlns="" id="{60075033-779A-4A27-9C1C-2785ADFFE938}"/>
              </a:ext>
            </a:extLst>
          </p:cNvPr>
          <p:cNvSpPr>
            <a:spLocks noGrp="1"/>
          </p:cNvSpPr>
          <p:nvPr>
            <p:ph sz="half" idx="2"/>
          </p:nvPr>
        </p:nvSpPr>
        <p:spPr>
          <a:xfrm>
            <a:off x="953038" y="1790163"/>
            <a:ext cx="10959920" cy="4533364"/>
          </a:xfrm>
        </p:spPr>
        <p:txBody>
          <a:bodyPr>
            <a:noAutofit/>
          </a:bodyPr>
          <a:lstStyle/>
          <a:p>
            <a:pPr algn="just">
              <a:lnSpc>
                <a:spcPct val="150000"/>
              </a:lnSpc>
              <a:buFont typeface="Wingdings" panose="05000000000000000000" pitchFamily="2" charset="2"/>
              <a:buChar char="Ø"/>
            </a:pPr>
            <a:r>
              <a:rPr lang="en-US" sz="3600" dirty="0" err="1">
                <a:latin typeface="Times New Roman" panose="02020603050405020304" pitchFamily="18" charset="0"/>
                <a:cs typeface="Times New Roman" panose="02020603050405020304" pitchFamily="18" charset="0"/>
              </a:rPr>
              <a:t>Phát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triển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tiếp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từ</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tính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năng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có</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sẵn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dựa</a:t>
            </a:r>
            <a:r>
              <a:rPr lang="en-US" sz="3600" dirty="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trên</a:t>
            </a: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TLCN</a:t>
            </a:r>
            <a:endParaRPr lang="en-US" sz="36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3600" dirty="0" err="1">
                <a:latin typeface="Times New Roman" panose="02020603050405020304" pitchFamily="18" charset="0"/>
                <a:cs typeface="Times New Roman" panose="02020603050405020304" pitchFamily="18" charset="0"/>
              </a:rPr>
              <a:t>Tính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năng</a:t>
            </a:r>
            <a:r>
              <a:rPr lang="en-US" sz="3600" dirty="0">
                <a:latin typeface="Times New Roman" panose="02020603050405020304" pitchFamily="18" charset="0"/>
                <a:cs typeface="Times New Roman" panose="02020603050405020304" pitchFamily="18" charset="0"/>
              </a:rPr>
              <a:t> </a:t>
            </a:r>
            <a:r>
              <a:rPr lang="vi-VN" sz="3600" dirty="0">
                <a:latin typeface="Times New Roman" panose="02020603050405020304" pitchFamily="18" charset="0"/>
                <a:cs typeface="Times New Roman" panose="02020603050405020304" pitchFamily="18" charset="0"/>
              </a:rPr>
              <a:t>thông báo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cho</a:t>
            </a:r>
            <a:r>
              <a:rPr lang="en-US" sz="3600" dirty="0">
                <a:latin typeface="Times New Roman" panose="02020603050405020304" pitchFamily="18" charset="0"/>
                <a:cs typeface="Times New Roman" panose="02020603050405020304" pitchFamily="18" charset="0"/>
              </a:rPr>
              <a:t> ng</a:t>
            </a:r>
            <a:r>
              <a:rPr lang="vi-VN" sz="3600" dirty="0">
                <a:latin typeface="Times New Roman" panose="02020603050405020304" pitchFamily="18" charset="0"/>
                <a:cs typeface="Times New Roman" panose="02020603050405020304" pitchFamily="18" charset="0"/>
              </a:rPr>
              <a:t>ư</a:t>
            </a:r>
            <a:r>
              <a:rPr lang="en-US" sz="3600" dirty="0" err="1">
                <a:latin typeface="Times New Roman" panose="02020603050405020304" pitchFamily="18" charset="0"/>
                <a:cs typeface="Times New Roman" panose="02020603050405020304" pitchFamily="18" charset="0"/>
              </a:rPr>
              <a:t>ời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dùng</a:t>
            </a:r>
            <a:endParaRPr lang="en-US" sz="36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3600" dirty="0" err="1">
                <a:latin typeface="Times New Roman" panose="02020603050405020304" pitchFamily="18" charset="0"/>
                <a:cs typeface="Times New Roman" panose="02020603050405020304" pitchFamily="18" charset="0"/>
              </a:rPr>
              <a:t>Tính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năng</a:t>
            </a:r>
            <a:r>
              <a:rPr lang="vi-VN" sz="3600" dirty="0">
                <a:latin typeface="Times New Roman" panose="02020603050405020304" pitchFamily="18" charset="0"/>
                <a:cs typeface="Times New Roman" panose="02020603050405020304" pitchFamily="18" charset="0"/>
              </a:rPr>
              <a:t> kiểm tra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trắc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nghiệm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từng</a:t>
            </a:r>
            <a:r>
              <a:rPr lang="vi-VN" sz="3600" dirty="0">
                <a:latin typeface="Times New Roman" panose="02020603050405020304" pitchFamily="18" charset="0"/>
                <a:cs typeface="Times New Roman" panose="02020603050405020304" pitchFamily="18" charset="0"/>
              </a:rPr>
              <a:t> khóa học </a:t>
            </a:r>
            <a:endParaRPr lang="en-US" sz="36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3600" dirty="0" err="1">
                <a:latin typeface="Times New Roman" panose="02020603050405020304" pitchFamily="18" charset="0"/>
                <a:cs typeface="Times New Roman" panose="02020603050405020304" pitchFamily="18" charset="0"/>
              </a:rPr>
              <a:t>Tính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năng</a:t>
            </a:r>
            <a:r>
              <a:rPr lang="vi-VN"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tập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viết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từng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từ</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vựng</a:t>
            </a:r>
            <a:endParaRPr lang="en-US" sz="36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3600" dirty="0" err="1" smtClean="0">
                <a:latin typeface="Times New Roman" panose="02020603050405020304" pitchFamily="18" charset="0"/>
                <a:cs typeface="Times New Roman" panose="02020603050405020304" pitchFamily="18" charset="0"/>
              </a:rPr>
              <a:t>Cung</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cấp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năng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kết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bạn</a:t>
            </a: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chia </a:t>
            </a:r>
            <a:r>
              <a:rPr lang="en-US" sz="3600" dirty="0" err="1" smtClean="0">
                <a:latin typeface="Times New Roman" panose="02020603050405020304" pitchFamily="18" charset="0"/>
                <a:cs typeface="Times New Roman" panose="02020603050405020304" pitchFamily="18" charset="0"/>
              </a:rPr>
              <a:t>sẽ</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khóa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học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với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nhau</a:t>
            </a:r>
            <a:endParaRPr lang="en-US" sz="3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657118" y="6323527"/>
            <a:ext cx="424135" cy="461665"/>
          </a:xfrm>
          <a:prstGeom prst="rect">
            <a:avLst/>
          </a:prstGeom>
          <a:noFill/>
        </p:spPr>
        <p:txBody>
          <a:bodyPr wrap="square" rtlCol="0">
            <a:spAutoFit/>
          </a:bodyPr>
          <a:lstStyle/>
          <a:p>
            <a:r>
              <a:rPr lang="en-US" sz="2400" dirty="0" smtClean="0"/>
              <a:t>2</a:t>
            </a:r>
            <a:endParaRPr lang="en-US" sz="2400" dirty="0"/>
          </a:p>
        </p:txBody>
      </p:sp>
    </p:spTree>
    <p:extLst>
      <p:ext uri="{BB962C8B-B14F-4D97-AF65-F5344CB8AC3E}">
        <p14:creationId xmlns:p14="http://schemas.microsoft.com/office/powerpoint/2010/main" val="2306203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E4BB1650-B616-4EFB-9FB7-5D93104B5A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xmlns="" id="{402898D2-AEB9-4251-9197-D7FBA8280D54}"/>
              </a:ext>
            </a:extLst>
          </p:cNvPr>
          <p:cNvSpPr>
            <a:spLocks noGrp="1"/>
          </p:cNvSpPr>
          <p:nvPr>
            <p:ph type="title"/>
          </p:nvPr>
        </p:nvSpPr>
        <p:spPr>
          <a:xfrm>
            <a:off x="309093" y="640081"/>
            <a:ext cx="6362163" cy="1287390"/>
          </a:xfrm>
        </p:spPr>
        <p:txBody>
          <a:bodyPr>
            <a:normAutofit/>
          </a:bodyPr>
          <a:lstStyle/>
          <a:p>
            <a:r>
              <a:rPr lang="en-US" sz="4000" dirty="0">
                <a:latin typeface="Tahoma"/>
                <a:ea typeface="Tahoma"/>
                <a:cs typeface="Tahoma"/>
              </a:rPr>
              <a:t>3. </a:t>
            </a:r>
            <a:r>
              <a:rPr lang="vi-VN" sz="4000" dirty="0">
                <a:latin typeface="Tahoma"/>
                <a:ea typeface="Tahoma"/>
                <a:cs typeface="Tahoma"/>
              </a:rPr>
              <a:t>Công nghệ sử dụng</a:t>
            </a:r>
          </a:p>
        </p:txBody>
      </p:sp>
      <p:pic>
        <p:nvPicPr>
          <p:cNvPr id="5" name="Picture 4"/>
          <p:cNvPicPr>
            <a:picLocks noChangeAspect="1"/>
          </p:cNvPicPr>
          <p:nvPr/>
        </p:nvPicPr>
        <p:blipFill>
          <a:blip r:embed="rId2"/>
          <a:stretch>
            <a:fillRect/>
          </a:stretch>
        </p:blipFill>
        <p:spPr>
          <a:xfrm>
            <a:off x="708338" y="1927471"/>
            <a:ext cx="10509161" cy="3760630"/>
          </a:xfrm>
          <a:prstGeom prst="rect">
            <a:avLst/>
          </a:prstGeom>
        </p:spPr>
      </p:pic>
      <p:sp>
        <p:nvSpPr>
          <p:cNvPr id="9" name="TextBox 8"/>
          <p:cNvSpPr txBox="1"/>
          <p:nvPr/>
        </p:nvSpPr>
        <p:spPr>
          <a:xfrm>
            <a:off x="11657118" y="6323527"/>
            <a:ext cx="424135" cy="461665"/>
          </a:xfrm>
          <a:prstGeom prst="rect">
            <a:avLst/>
          </a:prstGeom>
          <a:noFill/>
        </p:spPr>
        <p:txBody>
          <a:bodyPr wrap="square" rtlCol="0">
            <a:spAutoFit/>
          </a:bodyPr>
          <a:lstStyle/>
          <a:p>
            <a:r>
              <a:rPr lang="en-US" sz="2400" dirty="0" smtClean="0"/>
              <a:t>3</a:t>
            </a:r>
            <a:endParaRPr lang="en-US" sz="2400" dirty="0"/>
          </a:p>
        </p:txBody>
      </p:sp>
    </p:spTree>
    <p:extLst>
      <p:ext uri="{BB962C8B-B14F-4D97-AF65-F5344CB8AC3E}">
        <p14:creationId xmlns:p14="http://schemas.microsoft.com/office/powerpoint/2010/main" val="2513962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AF3B8BCE-1346-451A-9BF7-47CA47822861}"/>
              </a:ext>
            </a:extLst>
          </p:cNvPr>
          <p:cNvSpPr>
            <a:spLocks noGrp="1"/>
          </p:cNvSpPr>
          <p:nvPr>
            <p:ph type="title"/>
          </p:nvPr>
        </p:nvSpPr>
        <p:spPr>
          <a:xfrm>
            <a:off x="1023561" y="312192"/>
            <a:ext cx="3193597" cy="747215"/>
          </a:xfrm>
        </p:spPr>
        <p:txBody>
          <a:bodyPr>
            <a:normAutofit/>
          </a:bodyPr>
          <a:lstStyle/>
          <a:p>
            <a:r>
              <a:rPr lang="vi-VN" dirty="0">
                <a:latin typeface="Tahoma"/>
                <a:ea typeface="Tahoma"/>
                <a:cs typeface="Tahoma"/>
              </a:rPr>
              <a:t>Use case</a:t>
            </a:r>
            <a:endParaRPr lang="vi-VN" dirty="0"/>
          </a:p>
        </p:txBody>
      </p:sp>
      <p:sp>
        <p:nvSpPr>
          <p:cNvPr id="11" name="Rectangle 10">
            <a:extLst>
              <a:ext uri="{FF2B5EF4-FFF2-40B4-BE49-F238E27FC236}">
                <a16:creationId xmlns:a16="http://schemas.microsoft.com/office/drawing/2014/main" xmlns="" id="{B9F89C22-0475-4427-B7C8-0269AD40E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xmlns="" id="{64890545-D71B-4852-B87D-3AF18514D8F6}"/>
              </a:ext>
            </a:extLst>
          </p:cNvPr>
          <p:cNvPicPr>
            <a:picLocks noChangeAspect="1"/>
          </p:cNvPicPr>
          <p:nvPr/>
        </p:nvPicPr>
        <p:blipFill>
          <a:blip r:embed="rId2"/>
          <a:stretch>
            <a:fillRect/>
          </a:stretch>
        </p:blipFill>
        <p:spPr>
          <a:xfrm>
            <a:off x="1828799" y="1157452"/>
            <a:ext cx="8899301" cy="5526683"/>
          </a:xfrm>
          <a:prstGeom prst="rect">
            <a:avLst/>
          </a:prstGeom>
        </p:spPr>
      </p:pic>
      <p:sp>
        <p:nvSpPr>
          <p:cNvPr id="6" name="TextBox 5"/>
          <p:cNvSpPr txBox="1"/>
          <p:nvPr/>
        </p:nvSpPr>
        <p:spPr>
          <a:xfrm>
            <a:off x="11657118" y="6323527"/>
            <a:ext cx="424135" cy="461665"/>
          </a:xfrm>
          <a:prstGeom prst="rect">
            <a:avLst/>
          </a:prstGeom>
          <a:noFill/>
        </p:spPr>
        <p:txBody>
          <a:bodyPr wrap="square" rtlCol="0">
            <a:spAutoFit/>
          </a:bodyPr>
          <a:lstStyle/>
          <a:p>
            <a:r>
              <a:rPr lang="en-US" sz="2400" dirty="0" smtClean="0"/>
              <a:t>4</a:t>
            </a:r>
            <a:endParaRPr lang="en-US" sz="2400" dirty="0"/>
          </a:p>
        </p:txBody>
      </p:sp>
    </p:spTree>
    <p:extLst>
      <p:ext uri="{BB962C8B-B14F-4D97-AF65-F5344CB8AC3E}">
        <p14:creationId xmlns:p14="http://schemas.microsoft.com/office/powerpoint/2010/main" val="30645782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xmlns=""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xmlns=""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xmlns=""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xmlns=""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xmlns="" id="{A5C93519-6B29-1346-9FCB-0835B80531A4}"/>
              </a:ext>
            </a:extLst>
          </p:cNvPr>
          <p:cNvSpPr>
            <a:spLocks noGrp="1"/>
          </p:cNvSpPr>
          <p:nvPr>
            <p:ph type="ctrTitle"/>
          </p:nvPr>
        </p:nvSpPr>
        <p:spPr>
          <a:xfrm>
            <a:off x="1915128" y="2550454"/>
            <a:ext cx="8361229" cy="1336226"/>
          </a:xfrm>
        </p:spPr>
        <p:txBody>
          <a:bodyPr>
            <a:normAutofit/>
          </a:bodyPr>
          <a:lstStyle/>
          <a:p>
            <a:r>
              <a:rPr lang="en-US" dirty="0">
                <a:solidFill>
                  <a:schemeClr val="bg2"/>
                </a:solidFill>
              </a:rPr>
              <a:t>4. Demo</a:t>
            </a:r>
          </a:p>
        </p:txBody>
      </p:sp>
    </p:spTree>
    <p:extLst>
      <p:ext uri="{BB962C8B-B14F-4D97-AF65-F5344CB8AC3E}">
        <p14:creationId xmlns:p14="http://schemas.microsoft.com/office/powerpoint/2010/main" val="1799120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436" y="350613"/>
            <a:ext cx="4552913" cy="783017"/>
          </a:xfrm>
        </p:spPr>
        <p:txBody>
          <a:bodyPr/>
          <a:lstStyle/>
          <a:p>
            <a:r>
              <a:rPr lang="en-US" dirty="0"/>
              <a:t>5. </a:t>
            </a:r>
            <a:r>
              <a:rPr lang="en-US" dirty="0" err="1"/>
              <a:t>Kết</a:t>
            </a:r>
            <a:r>
              <a:rPr lang="en-US" dirty="0"/>
              <a:t> </a:t>
            </a:r>
            <a:r>
              <a:rPr lang="en-US" dirty="0" err="1"/>
              <a:t>luận</a:t>
            </a:r>
            <a:endParaRPr lang="en-US" dirty="0"/>
          </a:p>
        </p:txBody>
      </p:sp>
      <p:sp>
        <p:nvSpPr>
          <p:cNvPr id="3" name="Content Placeholder 2"/>
          <p:cNvSpPr>
            <a:spLocks noGrp="1"/>
          </p:cNvSpPr>
          <p:nvPr>
            <p:ph idx="1"/>
          </p:nvPr>
        </p:nvSpPr>
        <p:spPr>
          <a:xfrm>
            <a:off x="954158" y="1246843"/>
            <a:ext cx="10893287" cy="2728810"/>
          </a:xfrm>
        </p:spPr>
        <p:txBody>
          <a:bodyPr>
            <a:noAutofit/>
          </a:bodyPr>
          <a:lstStyle/>
          <a:p>
            <a:pPr marL="0" indent="0">
              <a:buNone/>
            </a:pPr>
            <a:r>
              <a:rPr lang="en-US" sz="3200" b="1" dirty="0" err="1">
                <a:latin typeface="Times New Roman" panose="02020603050405020304" pitchFamily="18" charset="0"/>
                <a:cs typeface="Times New Roman" panose="02020603050405020304" pitchFamily="18" charset="0"/>
              </a:rPr>
              <a:t>Các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mục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tiêu</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đã</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hoàn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thành</a:t>
            </a:r>
            <a:endParaRPr lang="en-US" sz="32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Thiết kế giao diện thân thiện, dễ sử dụng khi mới bắt đầu </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Với tính năng tạo khóa học, người dùng có thể tự tạo khóa học từ đó kiểm tra trí nhớ của mình thông qua các bài kiểm tra trắc nghiệm, kiểm tra viết.</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Tính năng </a:t>
            </a:r>
            <a:r>
              <a:rPr lang="en-US" sz="3200" dirty="0" err="1" smtClean="0">
                <a:latin typeface="Times New Roman" panose="02020603050405020304" pitchFamily="18" charset="0"/>
                <a:cs typeface="Times New Roman" panose="02020603050405020304" pitchFamily="18" charset="0"/>
              </a:rPr>
              <a:t>kết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chia </a:t>
            </a:r>
            <a:r>
              <a:rPr lang="en-US" sz="3200" dirty="0" err="1" smtClean="0">
                <a:latin typeface="Times New Roman" panose="02020603050405020304" pitchFamily="18" charset="0"/>
                <a:cs typeface="Times New Roman" panose="02020603050405020304" pitchFamily="18" charset="0"/>
              </a:rPr>
              <a:t>sẽ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khóa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học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giúp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người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dùng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có</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thể</a:t>
            </a:r>
            <a:r>
              <a:rPr lang="en-US" sz="3200" dirty="0" smtClean="0">
                <a:latin typeface="Times New Roman" panose="02020603050405020304" pitchFamily="18" charset="0"/>
                <a:cs typeface="Times New Roman" panose="02020603050405020304" pitchFamily="18" charset="0"/>
              </a:rPr>
              <a:t> chia </a:t>
            </a:r>
            <a:r>
              <a:rPr lang="en-US" sz="3200" dirty="0" err="1" smtClean="0">
                <a:latin typeface="Times New Roman" panose="02020603050405020304" pitchFamily="18" charset="0"/>
                <a:cs typeface="Times New Roman" panose="02020603050405020304" pitchFamily="18" charset="0"/>
              </a:rPr>
              <a:t>sẽ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khóa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học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với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bè</a:t>
            </a:r>
            <a:r>
              <a:rPr lang="vi-VN" sz="3200" dirty="0" smtClean="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1033669" y="5366992"/>
            <a:ext cx="10588487" cy="1491008"/>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3200" b="1" dirty="0" err="1" smtClean="0">
                <a:latin typeface="Times New Roman" panose="02020603050405020304" pitchFamily="18" charset="0"/>
                <a:cs typeface="Times New Roman" panose="02020603050405020304" pitchFamily="18" charset="0"/>
              </a:rPr>
              <a:t>Các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mục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tiêu</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chưa</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hoàn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thành</a:t>
            </a:r>
            <a:endParaRPr lang="en-US" sz="32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200" dirty="0" smtClean="0">
                <a:latin typeface="Times New Roman" panose="02020603050405020304" pitchFamily="18" charset="0"/>
                <a:cs typeface="Times New Roman" panose="02020603050405020304" pitchFamily="18" charset="0"/>
              </a:rPr>
              <a:t>Kho từ vựng, các chủ đề chưa nhiều </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200" dirty="0" smtClean="0">
                <a:latin typeface="Times New Roman" panose="02020603050405020304" pitchFamily="18" charset="0"/>
                <a:cs typeface="Times New Roman" panose="02020603050405020304" pitchFamily="18" charset="0"/>
              </a:rPr>
              <a:t>Chưa có các bài học bằng video</a:t>
            </a:r>
            <a:endParaRPr lang="en-US" sz="3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657118" y="6323527"/>
            <a:ext cx="424135" cy="461665"/>
          </a:xfrm>
          <a:prstGeom prst="rect">
            <a:avLst/>
          </a:prstGeom>
          <a:noFill/>
        </p:spPr>
        <p:txBody>
          <a:bodyPr wrap="square" rtlCol="0">
            <a:spAutoFit/>
          </a:bodyPr>
          <a:lstStyle/>
          <a:p>
            <a:r>
              <a:rPr lang="en-US" sz="2400" dirty="0" smtClean="0"/>
              <a:t>5</a:t>
            </a:r>
            <a:endParaRPr lang="en-US" sz="2400" dirty="0"/>
          </a:p>
        </p:txBody>
      </p:sp>
    </p:spTree>
    <p:extLst>
      <p:ext uri="{BB962C8B-B14F-4D97-AF65-F5344CB8AC3E}">
        <p14:creationId xmlns:p14="http://schemas.microsoft.com/office/powerpoint/2010/main" val="4137470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3015" y="709686"/>
            <a:ext cx="4537881" cy="815453"/>
          </a:xfrm>
        </p:spPr>
        <p:txBody>
          <a:bodyPr/>
          <a:lstStyle/>
          <a:p>
            <a:r>
              <a:rPr lang="en-US" dirty="0"/>
              <a:t>5. </a:t>
            </a:r>
            <a:r>
              <a:rPr lang="en-US" dirty="0" err="1"/>
              <a:t>Kết</a:t>
            </a:r>
            <a:r>
              <a:rPr lang="en-US" dirty="0"/>
              <a:t> </a:t>
            </a:r>
            <a:r>
              <a:rPr lang="en-US" dirty="0" err="1"/>
              <a:t>luận</a:t>
            </a:r>
            <a:endParaRPr lang="en-US" dirty="0"/>
          </a:p>
        </p:txBody>
      </p:sp>
      <p:sp>
        <p:nvSpPr>
          <p:cNvPr id="3" name="Content Placeholder 2"/>
          <p:cNvSpPr>
            <a:spLocks noGrp="1"/>
          </p:cNvSpPr>
          <p:nvPr>
            <p:ph idx="1"/>
          </p:nvPr>
        </p:nvSpPr>
        <p:spPr>
          <a:xfrm>
            <a:off x="1433015" y="1880550"/>
            <a:ext cx="10450243" cy="4088450"/>
          </a:xfrm>
        </p:spPr>
        <p:txBody>
          <a:bodyPr>
            <a:noAutofit/>
          </a:bodyPr>
          <a:lstStyle/>
          <a:p>
            <a:pPr marL="0" indent="0">
              <a:buNone/>
            </a:pPr>
            <a:r>
              <a:rPr lang="en-US" sz="3600" b="1" dirty="0" err="1">
                <a:latin typeface="Times New Roman" panose="02020603050405020304" pitchFamily="18" charset="0"/>
                <a:cs typeface="Times New Roman" panose="02020603050405020304" pitchFamily="18" charset="0"/>
              </a:rPr>
              <a:t>Đề</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xuất</a:t>
            </a:r>
            <a:r>
              <a:rPr lang="en-US" sz="3600" b="1" dirty="0">
                <a:latin typeface="Times New Roman" panose="02020603050405020304" pitchFamily="18" charset="0"/>
                <a:cs typeface="Times New Roman" panose="02020603050405020304" pitchFamily="18" charset="0"/>
              </a:rPr>
              <a:t> h</a:t>
            </a:r>
            <a:r>
              <a:rPr lang="vi-VN" sz="3600" b="1" dirty="0">
                <a:latin typeface="Times New Roman" panose="02020603050405020304" pitchFamily="18" charset="0"/>
                <a:cs typeface="Times New Roman" panose="02020603050405020304" pitchFamily="18" charset="0"/>
              </a:rPr>
              <a:t>ư</a:t>
            </a:r>
            <a:r>
              <a:rPr lang="en-US" sz="3600" b="1" dirty="0" err="1">
                <a:latin typeface="Times New Roman" panose="02020603050405020304" pitchFamily="18" charset="0"/>
                <a:cs typeface="Times New Roman" panose="02020603050405020304" pitchFamily="18" charset="0"/>
              </a:rPr>
              <a:t>ớng</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phát</a:t>
            </a:r>
            <a:r>
              <a:rPr lang="en-US" sz="3600" b="1" dirty="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triển</a:t>
            </a:r>
            <a:endParaRPr lang="en-US" sz="3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600" dirty="0">
                <a:latin typeface="Times New Roman" panose="02020603050405020304" pitchFamily="18" charset="0"/>
                <a:cs typeface="Times New Roman" panose="02020603050405020304" pitchFamily="18" charset="0"/>
              </a:rPr>
              <a:t>Học nhiều thứ tiếng không chỉ riêng là tiếng Nhật </a:t>
            </a:r>
            <a:endParaRPr lang="en-US" sz="3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600" dirty="0">
                <a:latin typeface="Times New Roman" panose="02020603050405020304" pitchFamily="18" charset="0"/>
                <a:cs typeface="Times New Roman" panose="02020603050405020304" pitchFamily="18" charset="0"/>
              </a:rPr>
              <a:t>Tính năng tra cứu từ điển. </a:t>
            </a:r>
            <a:endParaRPr lang="en-US" sz="3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600" dirty="0">
                <a:latin typeface="Times New Roman" panose="02020603050405020304" pitchFamily="18" charset="0"/>
                <a:cs typeface="Times New Roman" panose="02020603050405020304" pitchFamily="18" charset="0"/>
              </a:rPr>
              <a:t>Đánh giá chi tiết mức độ học của người dùng. </a:t>
            </a:r>
            <a:endParaRPr lang="en-US" sz="3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600" dirty="0">
                <a:latin typeface="Times New Roman" panose="02020603050405020304" pitchFamily="18" charset="0"/>
                <a:cs typeface="Times New Roman" panose="02020603050405020304" pitchFamily="18" charset="0"/>
              </a:rPr>
              <a:t>Lập lịch, hẹn giờ và thông báo cho người dùng học từ vựng</a:t>
            </a:r>
            <a:r>
              <a:rPr lang="vi-VN" sz="3600" dirty="0"/>
              <a:t>.</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657118" y="6323527"/>
            <a:ext cx="424135" cy="461665"/>
          </a:xfrm>
          <a:prstGeom prst="rect">
            <a:avLst/>
          </a:prstGeom>
          <a:noFill/>
        </p:spPr>
        <p:txBody>
          <a:bodyPr wrap="square" rtlCol="0">
            <a:spAutoFit/>
          </a:bodyPr>
          <a:lstStyle/>
          <a:p>
            <a:r>
              <a:rPr lang="en-US" sz="2400" dirty="0" smtClean="0"/>
              <a:t>6</a:t>
            </a:r>
            <a:endParaRPr lang="en-US" sz="2400" dirty="0"/>
          </a:p>
        </p:txBody>
      </p:sp>
    </p:spTree>
    <p:extLst>
      <p:ext uri="{BB962C8B-B14F-4D97-AF65-F5344CB8AC3E}">
        <p14:creationId xmlns:p14="http://schemas.microsoft.com/office/powerpoint/2010/main" val="743727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BAF3C8-71C4-431D-8214-C45BE69CDAF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891CEF5-7D17-4449-AD82-27F788CCEB85}">
  <ds:schemaRefs>
    <ds:schemaRef ds:uri="http://schemas.microsoft.com/sharepoint/v3/contenttype/forms"/>
  </ds:schemaRefs>
</ds:datastoreItem>
</file>

<file path=customXml/itemProps3.xml><?xml version="1.0" encoding="utf-8"?>
<ds:datastoreItem xmlns:ds="http://schemas.openxmlformats.org/officeDocument/2006/customXml" ds:itemID="{7D032C04-CDCC-4B71-8433-7230B8B145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280</Words>
  <Application>Microsoft Office PowerPoint</Application>
  <PresentationFormat>Widescreen</PresentationFormat>
  <Paragraphs>44</Paragraphs>
  <Slides>10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Franklin Gothic Book</vt:lpstr>
      <vt:lpstr>Tahoma</vt:lpstr>
      <vt:lpstr>Times New Roman</vt:lpstr>
      <vt:lpstr>Wingdings</vt:lpstr>
      <vt:lpstr>Crop</vt:lpstr>
      <vt:lpstr>Ứng dụng học tiếng nhật trên android</vt:lpstr>
      <vt:lpstr>1. Lý do chọn đề tài 2. Mục tiêu của đề tài 3. Công nghệ sử dụng 4. Demo 5. Kết luận</vt:lpstr>
      <vt:lpstr>1. Tính cấp thiết của đề tài</vt:lpstr>
      <vt:lpstr>2. Mục tiêu đề tài</vt:lpstr>
      <vt:lpstr>3. Công nghệ sử dụng</vt:lpstr>
      <vt:lpstr>Use case</vt:lpstr>
      <vt:lpstr>4. Demo</vt:lpstr>
      <vt:lpstr>5. Kết luận</vt:lpstr>
      <vt:lpstr>5. Kết luận</vt:lpstr>
      <vt:lpstr>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Crop Design</dc:title>
  <dc:creator/>
  <cp:lastModifiedBy/>
  <cp:revision>276</cp:revision>
  <dcterms:created xsi:type="dcterms:W3CDTF">2019-12-10T03:41:37Z</dcterms:created>
  <dcterms:modified xsi:type="dcterms:W3CDTF">2020-07-14T17:51:25Z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